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6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0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4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EBB67700-791A-4D2E-A4B0-3ADE8714A0B6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B531A490-316F-42CA-AD00-5380128F76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1693A-F061-4083-BDCC-9B3C72B3B44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A490-316F-42CA-AD00-5380128F763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02200F8-DE59-4F4A-96A9-4DFCB7DBBB0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B42186BB-C6C1-4AB8-A4B1-8DDCCBEEF7E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notesSlide" Target="../notesSlides/notesSlide1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-PA_椭圆 3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20825457">
            <a:off x="8626596" y="2673369"/>
            <a:ext cx="1008063" cy="1008063"/>
          </a:xfrm>
          <a:prstGeom prst="ellipse">
            <a:avLst/>
          </a:prstGeom>
          <a:gradFill rotWithShape="1">
            <a:gsLst>
              <a:gs pos="39100">
                <a:srgbClr val="8DA9DB">
                  <a:alpha val="51000"/>
                </a:srgbClr>
              </a:gs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</a:ln>
          <a:effectLst/>
        </p:spPr>
        <p:txBody>
          <a:bodyPr wrap="none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PA-PA_组合 3"/>
          <p:cNvGrpSpPr/>
          <p:nvPr>
            <p:custDataLst>
              <p:tags r:id="rId3"/>
            </p:custDataLst>
          </p:nvPr>
        </p:nvGrpSpPr>
        <p:grpSpPr>
          <a:xfrm>
            <a:off x="592939" y="1042005"/>
            <a:ext cx="5022817" cy="5478582"/>
            <a:chOff x="1988958" y="307799"/>
            <a:chExt cx="5022817" cy="5478582"/>
          </a:xfrm>
        </p:grpSpPr>
        <p:sp>
          <p:nvSpPr>
            <p:cNvPr id="8" name="PA-AutoShape 30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 rot="7833386" flipH="1">
              <a:off x="3982858" y="29661"/>
              <a:ext cx="187325" cy="417512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PA-椭圆 2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 rot="20433386">
              <a:off x="4253574" y="2210829"/>
              <a:ext cx="647700" cy="64770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PA-椭圆 2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 rot="20433386">
              <a:off x="2258800" y="307799"/>
              <a:ext cx="4752975" cy="475297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PA-椭圆 25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 rot="20433386">
              <a:off x="3026435" y="1031411"/>
              <a:ext cx="3167063" cy="316706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17999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PA-椭圆 26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 rot="285485">
              <a:off x="3709363" y="1601366"/>
              <a:ext cx="1800225" cy="180022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42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PA-椭圆 27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 rot="20433386">
              <a:off x="4524962" y="2473146"/>
              <a:ext cx="144463" cy="144463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PA-AutoShape 32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 rot="1649284" flipH="1">
              <a:off x="4212925" y="314268"/>
              <a:ext cx="187325" cy="547211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PA-AutoShape 3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12565181" flipH="1">
              <a:off x="4626387" y="1619813"/>
              <a:ext cx="144463" cy="122396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PA-AutoShape 37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 rot="5223252" flipH="1">
              <a:off x="4441402" y="1955820"/>
              <a:ext cx="144463" cy="122396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2001"/>
                  </a:schemeClr>
                </a:gs>
                <a:gs pos="100000">
                  <a:schemeClr val="accent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" name="PA-PA_黑鸣_文本框 7"/>
          <p:cNvSpPr txBox="1"/>
          <p:nvPr>
            <p:custDataLst>
              <p:tags r:id="rId4"/>
            </p:custDataLst>
          </p:nvPr>
        </p:nvSpPr>
        <p:spPr>
          <a:xfrm flipH="1" flipV="1">
            <a:off x="12146281" y="0"/>
            <a:ext cx="45719" cy="89983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0"/>
              </a:lnSpc>
            </a:pPr>
            <a:r>
              <a:rPr lang="zh-CN" altLang="en-US" spc="-12000" dirty="0">
                <a:solidFill>
                  <a:srgbClr val="B7B7B7"/>
                </a:solidFill>
                <a:latin typeface="微软雅黑" panose="020B0503020204020204" charset="-122"/>
                <a:ea typeface="微软雅黑" panose="020B0503020204020204" charset="-122"/>
              </a:rPr>
              <a:t>●●●●●●●●●●●●●●●●●●●●●●●●●●●●●●●●●●●●●●</a:t>
            </a:r>
          </a:p>
        </p:txBody>
      </p:sp>
      <p:sp>
        <p:nvSpPr>
          <p:cNvPr id="20" name="PA-PA_黑鸣_文本框 7"/>
          <p:cNvSpPr txBox="1"/>
          <p:nvPr>
            <p:custDataLst>
              <p:tags r:id="rId5"/>
            </p:custDataLst>
          </p:nvPr>
        </p:nvSpPr>
        <p:spPr>
          <a:xfrm>
            <a:off x="-54405" y="1997525"/>
            <a:ext cx="45719" cy="87086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0"/>
              </a:lnSpc>
            </a:pPr>
            <a:r>
              <a:rPr lang="zh-CN" altLang="en-US" spc="-12000" dirty="0">
                <a:solidFill>
                  <a:srgbClr val="B7B7B7"/>
                </a:solidFill>
                <a:latin typeface="微软雅黑" panose="020B0503020204020204" charset="-122"/>
                <a:ea typeface="微软雅黑" panose="020B0503020204020204" charset="-122"/>
              </a:rPr>
              <a:t>●●●●●●●●●●●●●●●●●●●●●●●●●●●●●●●●●●●●●●</a:t>
            </a:r>
          </a:p>
        </p:txBody>
      </p:sp>
      <p:sp>
        <p:nvSpPr>
          <p:cNvPr id="21" name="PA-PA_黑鸣_文本框 7"/>
          <p:cNvSpPr txBox="1"/>
          <p:nvPr>
            <p:custDataLst>
              <p:tags r:id="rId6"/>
            </p:custDataLst>
          </p:nvPr>
        </p:nvSpPr>
        <p:spPr>
          <a:xfrm>
            <a:off x="8450299" y="3177983"/>
            <a:ext cx="45719" cy="87086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0"/>
              </a:lnSpc>
            </a:pPr>
            <a:r>
              <a:rPr lang="zh-CN" altLang="en-US" spc="-12000" dirty="0">
                <a:solidFill>
                  <a:srgbClr val="B7B7B7"/>
                </a:solidFill>
                <a:latin typeface="微软雅黑" panose="020B0503020204020204" charset="-122"/>
                <a:ea typeface="微软雅黑" panose="020B0503020204020204" charset="-122"/>
              </a:rPr>
              <a:t>●●●●●●●●●●●●●●●●●●●●●●●●●●●●●●●●●●●●●●</a:t>
            </a:r>
          </a:p>
        </p:txBody>
      </p:sp>
      <p:sp>
        <p:nvSpPr>
          <p:cNvPr id="22" name="PA-PA_文本框 3"/>
          <p:cNvSpPr txBox="1"/>
          <p:nvPr>
            <p:custDataLst>
              <p:tags r:id="rId7"/>
            </p:custDataLst>
          </p:nvPr>
        </p:nvSpPr>
        <p:spPr>
          <a:xfrm>
            <a:off x="2481943" y="2651606"/>
            <a:ext cx="6911817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创意快闪</a:t>
            </a:r>
            <a:r>
              <a:rPr lang="en-US" altLang="zh-CN" sz="7200" dirty="0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</a:p>
        </p:txBody>
      </p:sp>
      <p:sp>
        <p:nvSpPr>
          <p:cNvPr id="23" name="PA-PA_文本框 3"/>
          <p:cNvSpPr txBox="1"/>
          <p:nvPr>
            <p:custDataLst>
              <p:tags r:id="rId8"/>
            </p:custDataLst>
          </p:nvPr>
        </p:nvSpPr>
        <p:spPr>
          <a:xfrm>
            <a:off x="2502728" y="2621770"/>
            <a:ext cx="6911817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创意快闪PPT</a:t>
            </a:r>
          </a:p>
        </p:txBody>
      </p:sp>
      <p:sp>
        <p:nvSpPr>
          <p:cNvPr id="24" name="PA-PA_文本框 3"/>
          <p:cNvSpPr txBox="1"/>
          <p:nvPr>
            <p:custDataLst>
              <p:tags r:id="rId9"/>
            </p:custDataLst>
          </p:nvPr>
        </p:nvSpPr>
        <p:spPr>
          <a:xfrm>
            <a:off x="2502728" y="2611273"/>
            <a:ext cx="6911817" cy="11988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创意快闪PPT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50"/>
    </mc:Choice>
    <mc:Fallback xmlns="">
      <p:transition spd="slow" advClick="0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49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49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Effect transition="out" filter="fade">
                                      <p:cBhvr>
                                        <p:cTn id="9" dur="4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3" accel="100000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1" accel="100000" fill="hold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50000" y="150000"/>
                                      <p:to x="100000" y="100000"/>
                                    </p:animScale>
                                    <p:animRot by="21600000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Effect transition="out" filter="fade">
                                      <p:cBhvr>
                                        <p:cTn id="1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8*(rand(1)-0.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8*(rand(1)-0.5)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25" dur="63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clr">
                                      <p:cBhvr>
                                        <p:cTn id="2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100000">
                                          <p:val>
                                            <p:clrVal>
                                              <a:srgbClr val="FF00F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8*(rand(1)-0.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8*(rand(1)-0.5)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33" dur="63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clr">
                                      <p:cBhvr>
                                        <p:cTn id="3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100000">
                                          <p:val>
                                            <p:clrVal>
                                              <a:srgbClr val="FF00F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8*(rand(1)-0.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8*(rand(1)-0.5)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transition="out" filter="fade">
                                      <p:cBhvr>
                                        <p:cTn id="41" dur="125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clr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100000">
                                          <p:val>
                                            <p:clrVal>
                                              <a:srgbClr val="FF00F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96296E-6 L 0.00404 -0.00023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-23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59259E-6 L -0.00312 -0.00486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endParaRPr lang="zh-CN" altLang="en-US"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endParaRPr lang="zh-CN" altLang="en-US"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endParaRPr lang="zh-CN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endParaRPr lang="zh-CN" altLang="en-US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"/>
    </mc:Choice>
    <mc:Fallback xmlns=""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22" fill="hold">
                                          <p:stCondLst>
                                            <p:cond delay="11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7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7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7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56" fill="hold">
                                          <p:stCondLst>
                                            <p:cond delay="27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33" fill="hold">
                                          <p:stCondLst>
                                            <p:cond delay="1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33" fill="hold">
                                          <p:stCondLst>
                                            <p:cond delay="1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33" fill="hold">
                                          <p:stCondLst>
                                            <p:cond delay="1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3" fill="hold">
                                          <p:stCondLst>
                                            <p:cond delay="14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33" fill="hold">
                                          <p:stCondLst>
                                            <p:cond delay="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33" fill="hold">
                                          <p:stCondLst>
                                            <p:cond delay="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33" fill="hold">
                                          <p:stCondLst>
                                            <p:cond delay="2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3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开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15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77064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"/>
    </mc:Choice>
    <mc:Fallback xmlns="">
      <p:transition spd="slow"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8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萌萌哒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又陪大家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过了一年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过了一年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过了一年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过了一年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如果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34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你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你眼前的是</a:t>
            </a: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你眼前的是</a:t>
            </a: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你眼前的是</a:t>
            </a: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你眼前的是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/>
    </mc:Choice>
    <mc:Fallback xmlns=""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1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7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00424" y="2730500"/>
            <a:ext cx="3391152" cy="1397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Get</a:t>
            </a:r>
            <a:endParaRPr lang="zh-CN" altLang="en-US" sz="100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26000" y="2710180"/>
            <a:ext cx="1270064" cy="14773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0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2710180"/>
            <a:ext cx="1270064" cy="14773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0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新潮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有美感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3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的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15064" y="3021985"/>
            <a:ext cx="1905096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素材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想成为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这条街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这条街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这条街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这条街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最靓的仔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最靓的仔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最靓的仔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最靓的仔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快来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34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摇摆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53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情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15000" y="3021965"/>
            <a:ext cx="955675" cy="9232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将给你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更多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34000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惊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产品发布会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准备好了没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接下来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接下来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接下来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接下来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43830" y="3021965"/>
            <a:ext cx="852170" cy="9232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千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3021985"/>
            <a:ext cx="762064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524000" y="2967335"/>
            <a:ext cx="9144000" cy="923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6000"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1"/>
  <p:tag name="SCENECOLOR-TEXT-VALUE" val="Color_Them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2"/>
  <p:tag name="SCENECOLOR-TEXT-VALUE" val="Color_Them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3"/>
  <p:tag name="SCENECOLOR-TEXT-VALUE" val="Color_Them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4"/>
  <p:tag name="SCENECOLOR-TEXT-VALUE" val="Color_Them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5"/>
  <p:tag name="SCENECOLOR-TEXT-VALUE" val="Color_Them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FILL" val="6"/>
  <p:tag name="SCENECOLOR-FILL-VALUE" val="Color_Theme"/>
  <p:tag name="SCENECOLOR-TEXT" val="6"/>
  <p:tag name="SCENECOLOR-TEXT-VALUE" val="Color_Them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7"/>
  <p:tag name="SCENECOLOR-TEXT-VALUE" val="Color_Them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8"/>
  <p:tag name="SCENECOLOR-TEXT-VALUE" val="Color_Them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COLOR-TEXT" val="9"/>
  <p:tag name="SCENECOLOR-TEXT-VALUE" val="Color_Them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440342882284222"/>
  <p:tag name="SCENEID" val="Unkown"/>
  <p:tag name="SCENELINKIDS" val="2|3|4"/>
  <p:tag name="ANIMSTRING" val="11c1d1b30e997ce307f27d3a87515323"/>
  <p:tag name="SCENESHAPETYPE" val="SceneShape"/>
  <p:tag name="SCENESHAPESUBTYPE" val="SceneSimpleShape"/>
  <p:tag name="SCENECOLOR-TEXT" val="Color_Theme"/>
  <p:tag name="SCENECOLOR-TEXT-VALU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Shape"/>
  <p:tag name="SCENESHAPESUBTYPE" val="ScenePicShape"/>
  <p:tag name="SCENESHAPENAME" val="幻影图形"/>
  <p:tag name="LOOPID" val="636611143188666250"/>
  <p:tag name="RESOURCEID" val="636611143188706252"/>
  <p:tag name="SCENEID" val="Unkown"/>
  <p:tag name="SCENELINKIDS" val="2|3|4|5"/>
  <p:tag name="ANIMSTRING" val="97dc195e9db14a91331b8d825796bfd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Shape"/>
  <p:tag name="SCENESHAPESUBTYPE" val="ScenePicShape"/>
  <p:tag name="SCENESHAPENAME" val="幻影图形"/>
  <p:tag name="LOOPID" val="636611143188666250"/>
  <p:tag name="RESOURCEID" val="636611143188706252"/>
  <p:tag name="SCENEID" val="Unkown"/>
  <p:tag name="SCENELINKIDS" val="2|3|4|5"/>
  <p:tag name="ANIMSTRING" val="97dc195e9db14a91331b8d825796bfd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Shape"/>
  <p:tag name="SCENESHAPESUBTYPE" val="ScenePicShape"/>
  <p:tag name="SCENESHAPENAME" val="幻影图形"/>
  <p:tag name="LOOPID" val="636611143188666250"/>
  <p:tag name="RESOURCEID" val="636611143188706252"/>
  <p:tag name="SCENEID" val="Unkown"/>
  <p:tag name="SCENELINKIDS" val="2|3|4|5"/>
  <p:tag name="ANIMSTRING" val="97dc195e9db14a91331b8d825796bfd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Shape"/>
  <p:tag name="SCENESHAPESUBTYPE" val="ScenePicShape"/>
  <p:tag name="SCENESHAPENAME" val="幻影图形"/>
  <p:tag name="LOOPID" val="636611143188666250"/>
  <p:tag name="RESOURCEID" val="636611143188706252"/>
  <p:tag name="SCENEID" val="Unkown"/>
  <p:tag name="SCENELINKIDS" val="2|3|4|5"/>
  <p:tag name="ANIMSTRING" val="97dc195e9db14a91331b8d825796bfd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89246283"/>
  <p:tag name="SCENECOLOR-TEXT" val="Color_Theme"/>
  <p:tag name="SCENECOLOR-TEXT-VALUE" val="2"/>
  <p:tag name="RESOURCEID" val="636611143189296286"/>
  <p:tag name="SCENEID" val="Unkown"/>
  <p:tag name="SCENELINKIDS" val="2|3|4"/>
  <p:tag name="ANIMSTRING" val="294b7bf317c2d9e0d18e1bd24cbfd04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89246283"/>
  <p:tag name="SCENECOLOR-TEXT" val="Color_Theme"/>
  <p:tag name="SCENECOLOR-TEXT-VALUE" val="3"/>
  <p:tag name="RESOURCEID" val="636611143189296286"/>
  <p:tag name="SCENEID" val="Unkown"/>
  <p:tag name="SCENELINKIDS" val="2|3|4"/>
  <p:tag name="ANIMSTRING" val="294b7bf317c2d9e0d18e1bd24cbfd04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89246283"/>
  <p:tag name="SCENECOLOR-TEXT" val="Color_Theme"/>
  <p:tag name="SCENECOLOR-TEXT-VALUE" val="1"/>
  <p:tag name="RESOURCEID" val="636611143189296286"/>
  <p:tag name="SCENEID" val="Unkown"/>
  <p:tag name="SCENELINKIDS" val="2|3|4"/>
  <p:tag name="ANIMSTRING" val="294b7bf317c2d9e0d18e1bd24cbfd04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0786371"/>
  <p:tag name="SCENECOLOR-TEXT" val="Color_Theme"/>
  <p:tag name="SCENECOLOR-TEXT-VALUE" val="2"/>
  <p:tag name="RESOURCEID" val="636611143190826373"/>
  <p:tag name="SCENEID" val="Unkown"/>
  <p:tag name="SCENELINKIDS" val="2|3|4|5"/>
  <p:tag name="ANIMSTRING" val="bd1cf8d96bd1daa01138426dbf6166d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440342882284222"/>
  <p:tag name="SCENEID" val="Unkown"/>
  <p:tag name="SCENELINKIDS" val="2|3|4"/>
  <p:tag name="ANIMSTRING" val="11c1d1b30e997ce307f27d3a87515323"/>
  <p:tag name="SCENESHAPETYPE" val="SceneShape"/>
  <p:tag name="SCENESHAPESUBTYPE" val="SceneSimpleShap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0786371"/>
  <p:tag name="SCENECOLOR-TEXT" val="Color_Theme"/>
  <p:tag name="SCENECOLOR-TEXT-VALUE" val="3"/>
  <p:tag name="RESOURCEID" val="636611143190826373"/>
  <p:tag name="SCENEID" val="Unkown"/>
  <p:tag name="SCENELINKIDS" val="2|3|4|5"/>
  <p:tag name="ANIMSTRING" val="bd1cf8d96bd1daa01138426dbf6166d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0786371"/>
  <p:tag name="SCENECOLOR-TEXT" val="Color_Theme"/>
  <p:tag name="SCENECOLOR-TEXT-VALUE" val="1"/>
  <p:tag name="RESOURCEID" val="636611143190826373"/>
  <p:tag name="SCENEID" val="Unkown"/>
  <p:tag name="SCENELINKIDS" val="2|3|4|5"/>
  <p:tag name="ANIMSTRING" val="bd1cf8d96bd1daa01138426dbf6166d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0786371"/>
  <p:tag name="SCENECOLOR-TEXT" val="Color_Theme"/>
  <p:tag name="SCENECOLOR-TEXT-VALUE" val="1"/>
  <p:tag name="RESOURCEID" val="636611143190826373"/>
  <p:tag name="SCENEID" val="Unkown"/>
  <p:tag name="SCENELINKIDS" val="2|3|4|5"/>
  <p:tag name="ANIMSTRING" val="bd1cf8d96bd1daa01138426dbf6166dd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1586417"/>
  <p:tag name="SCENECOLOR-TEXT" val="Color_Theme"/>
  <p:tag name="SCENECOLOR-TEXT-VALUE" val="2"/>
  <p:tag name="RESOURCEID" val="636611143191616419"/>
  <p:tag name="SCENEID" val="Unkown"/>
  <p:tag name="SCENELINKIDS" val="2|3|4|5"/>
  <p:tag name="ANIMSTRING" val="bd1cf8d96bd1daa01138426dbf6166d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1586417"/>
  <p:tag name="SCENECOLOR-TEXT" val="Color_Theme"/>
  <p:tag name="SCENECOLOR-TEXT-VALUE" val="3"/>
  <p:tag name="RESOURCEID" val="636611143191616419"/>
  <p:tag name="SCENEID" val="Unkown"/>
  <p:tag name="SCENELINKIDS" val="2|3|4|5"/>
  <p:tag name="ANIMSTRING" val="bd1cf8d96bd1daa01138426dbf6166d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1586417"/>
  <p:tag name="SCENECOLOR-TEXT" val="Color_Theme"/>
  <p:tag name="SCENECOLOR-TEXT-VALUE" val="1"/>
  <p:tag name="RESOURCEID" val="636611143191616419"/>
  <p:tag name="SCENEID" val="Unkown"/>
  <p:tag name="SCENELINKIDS" val="2|3|4|5"/>
  <p:tag name="ANIMSTRING" val="bd1cf8d96bd1daa01138426dbf6166d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1586417"/>
  <p:tag name="SCENECOLOR-TEXT" val="Color_Theme"/>
  <p:tag name="SCENECOLOR-TEXT-VALUE" val="1"/>
  <p:tag name="RESOURCEID" val="636611143191616419"/>
  <p:tag name="SCENEID" val="Unkown"/>
  <p:tag name="SCENELINKIDS" val="2|3|4|5"/>
  <p:tag name="ANIMSTRING" val="bd1cf8d96bd1daa01138426dbf6166d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2126448"/>
  <p:tag name="SCENECOLOR-TEXT" val="Color_Theme"/>
  <p:tag name="SCENECOLOR-TEXT-VALUE" val="2"/>
  <p:tag name="RESOURCEID" val="636611143192156449"/>
  <p:tag name="SCENEID" val="Unkown"/>
  <p:tag name="SCENELINKIDS" val="2|3|4|5"/>
  <p:tag name="ANIMSTRING" val="bd1cf8d96bd1daa01138426dbf6166d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435232902251158"/>
  <p:tag name="SCENEID" val="Unkown"/>
  <p:tag name="SCENELINKIDS" val="2"/>
  <p:tag name="ANIMSTRING" val="675090cdf6624a7a86ebf088234b1d97"/>
  <p:tag name="SCENESHAPETYPE" val="SceneText"/>
  <p:tag name="SCENESHAPESUBTYPE" val="SceneContenText"/>
  <p:tag name="SCENESHAPENAME" val="粒子文本"/>
  <p:tag name="CHARPIC" val="TRUE"/>
  <p:tag name="SCENECOLOR-TEXT" val="Color_Theme"/>
  <p:tag name="SCENECOLOR-TEXT-VALUE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2126448"/>
  <p:tag name="SCENECOLOR-TEXT" val="Color_Theme"/>
  <p:tag name="SCENECOLOR-TEXT-VALUE" val="3"/>
  <p:tag name="RESOURCEID" val="636611143192156449"/>
  <p:tag name="SCENEID" val="Unkown"/>
  <p:tag name="SCENELINKIDS" val="2|3|4|5"/>
  <p:tag name="ANIMSTRING" val="bd1cf8d96bd1daa01138426dbf6166d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2126448"/>
  <p:tag name="SCENECOLOR-TEXT" val="Color_Theme"/>
  <p:tag name="SCENECOLOR-TEXT-VALUE" val="1"/>
  <p:tag name="RESOURCEID" val="636611143192156449"/>
  <p:tag name="SCENEID" val="Unkown"/>
  <p:tag name="SCENELINKIDS" val="2|3|4|5"/>
  <p:tag name="ANIMSTRING" val="bd1cf8d96bd1daa01138426dbf6166d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2126448"/>
  <p:tag name="SCENECOLOR-TEXT" val="Color_Theme"/>
  <p:tag name="SCENECOLOR-TEXT-VALUE" val="1"/>
  <p:tag name="RESOURCEID" val="636611143192156449"/>
  <p:tag name="SCENEID" val="Unkown"/>
  <p:tag name="SCENELINKIDS" val="2|3|4|5"/>
  <p:tag name="ANIMSTRING" val="bd1cf8d96bd1daa01138426dbf6166d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3306515"/>
  <p:tag name="SCENECOLOR-TEXT" val="Color_Theme"/>
  <p:tag name="SCENECOLOR-TEXT-VALUE" val="2"/>
  <p:tag name="RESOURCEID" val="636611143193336517"/>
  <p:tag name="SCENEID" val="Unkown"/>
  <p:tag name="SCENELINKIDS" val="2|3|4|5"/>
  <p:tag name="ANIMSTRING" val="bd1cf8d96bd1daa01138426dbf6166d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3306515"/>
  <p:tag name="SCENECOLOR-TEXT" val="Color_Theme"/>
  <p:tag name="SCENECOLOR-TEXT-VALUE" val="3"/>
  <p:tag name="RESOURCEID" val="636611143193336517"/>
  <p:tag name="SCENEID" val="Unkown"/>
  <p:tag name="SCENELINKIDS" val="2|3|4|5"/>
  <p:tag name="ANIMSTRING" val="bd1cf8d96bd1daa01138426dbf6166d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3306515"/>
  <p:tag name="SCENECOLOR-TEXT" val="Color_Theme"/>
  <p:tag name="SCENECOLOR-TEXT-VALUE" val="1"/>
  <p:tag name="RESOURCEID" val="636611143193336517"/>
  <p:tag name="SCENEID" val="Unkown"/>
  <p:tag name="SCENELINKIDS" val="2|3|4|5"/>
  <p:tag name="ANIMSTRING" val="bd1cf8d96bd1daa01138426dbf6166d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3306515"/>
  <p:tag name="SCENECOLOR-TEXT" val="Color_Theme"/>
  <p:tag name="SCENECOLOR-TEXT-VALUE" val="1"/>
  <p:tag name="RESOURCEID" val="636611143193336517"/>
  <p:tag name="SCENEID" val="Unkown"/>
  <p:tag name="SCENELINKIDS" val="2|3|4|5"/>
  <p:tag name="ANIMSTRING" val="bd1cf8d96bd1daa01138426dbf6166d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4816602"/>
  <p:tag name="SCENECOLOR-TEXT" val="Color_Theme"/>
  <p:tag name="SCENECOLOR-TEXT-VALUE" val="2"/>
  <p:tag name="RESOURCEID" val="636611143194846603"/>
  <p:tag name="SCENEID" val="Unkown"/>
  <p:tag name="SCENELINKIDS" val="2|3|4|5"/>
  <p:tag name="ANIMSTRING" val="bd1cf8d96bd1daa01138426dbf6166d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435232902251158"/>
  <p:tag name="SCENEID" val="Unkown"/>
  <p:tag name="SCENELINKIDS" val="2"/>
  <p:tag name="ANIMSTRING" val="675090cdf6624a7a86ebf088234b1d97"/>
  <p:tag name="SCENESHAPETYPE" val="SceneText"/>
  <p:tag name="SCENESHAPESUBTYPE" val="SceneContenText"/>
  <p:tag name="SCENESHAPENAME" val="粒子文本"/>
  <p:tag name="CHARPIC" val="TRUE"/>
  <p:tag name="SCENECOLOR-TEXT" val="Color_Theme"/>
  <p:tag name="SCENECOLOR-TEXT-VALUE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4816602"/>
  <p:tag name="SCENECOLOR-TEXT" val="Color_Theme"/>
  <p:tag name="SCENECOLOR-TEXT-VALUE" val="3"/>
  <p:tag name="RESOURCEID" val="636611143194846603"/>
  <p:tag name="SCENEID" val="Unkown"/>
  <p:tag name="SCENELINKIDS" val="2|3|4|5"/>
  <p:tag name="ANIMSTRING" val="bd1cf8d96bd1daa01138426dbf6166d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4816602"/>
  <p:tag name="SCENECOLOR-TEXT" val="Color_Theme"/>
  <p:tag name="SCENECOLOR-TEXT-VALUE" val="1"/>
  <p:tag name="RESOURCEID" val="636611143194846603"/>
  <p:tag name="SCENEID" val="Unkown"/>
  <p:tag name="SCENELINKIDS" val="2|3|4|5"/>
  <p:tag name="ANIMSTRING" val="bd1cf8d96bd1daa01138426dbf6166d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4816602"/>
  <p:tag name="SCENECOLOR-TEXT" val="Color_Theme"/>
  <p:tag name="SCENECOLOR-TEXT-VALUE" val="1"/>
  <p:tag name="RESOURCEID" val="636611143194846603"/>
  <p:tag name="SCENEID" val="Unkown"/>
  <p:tag name="SCENELINKIDS" val="2|3|4|5"/>
  <p:tag name="ANIMSTRING" val="bd1cf8d96bd1daa01138426dbf6166d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5306630"/>
  <p:tag name="SCENECOLOR-TEXT" val="Color_Theme"/>
  <p:tag name="SCENECOLOR-TEXT-VALUE" val="2"/>
  <p:tag name="RESOURCEID" val="636611143195336631"/>
  <p:tag name="SCENEID" val="Unkown"/>
  <p:tag name="SCENELINKIDS" val="2|3|4|5"/>
  <p:tag name="ANIMSTRING" val="bd1cf8d96bd1daa01138426dbf6166dd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5306630"/>
  <p:tag name="SCENECOLOR-TEXT" val="Color_Theme"/>
  <p:tag name="SCENECOLOR-TEXT-VALUE" val="3"/>
  <p:tag name="RESOURCEID" val="636611143195336631"/>
  <p:tag name="SCENEID" val="Unkown"/>
  <p:tag name="SCENELINKIDS" val="2|3|4|5"/>
  <p:tag name="ANIMSTRING" val="bd1cf8d96bd1daa01138426dbf6166d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5306630"/>
  <p:tag name="SCENECOLOR-TEXT" val="Color_Theme"/>
  <p:tag name="SCENECOLOR-TEXT-VALUE" val="1"/>
  <p:tag name="RESOURCEID" val="636611143195336631"/>
  <p:tag name="SCENEID" val="Unkown"/>
  <p:tag name="SCENELINKIDS" val="2|3|4|5"/>
  <p:tag name="ANIMSTRING" val="bd1cf8d96bd1daa01138426dbf6166d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5306630"/>
  <p:tag name="SCENECOLOR-TEXT" val="Color_Theme"/>
  <p:tag name="SCENECOLOR-TEXT-VALUE" val="1"/>
  <p:tag name="RESOURCEID" val="636611143195336631"/>
  <p:tag name="SCENEID" val="Unkown"/>
  <p:tag name="SCENELINKIDS" val="2|3|4|5"/>
  <p:tag name="ANIMSTRING" val="bd1cf8d96bd1daa01138426dbf6166d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5385211"/>
  <p:tag name="SCENESHAPETYPE" val="SceneText"/>
  <p:tag name="SCENESHAPESUBTYPE" val="SceneTitleText"/>
  <p:tag name="SCENESHAPENAME" val="抖音文本"/>
  <p:tag name="TXTGRP" val="636611143195896663"/>
  <p:tag name="SCENECOLOR-TEXT" val="Color_Theme"/>
  <p:tag name="SCENECOLOR-TEXT-VALUE" val="2"/>
  <p:tag name="RESOURCEID" val="636611143195926665"/>
  <p:tag name="SCENEID" val="Unkown"/>
  <p:tag name="SCENELINKIDS" val="2|3|4|5"/>
  <p:tag name="ANIMSTRING" val="bd1cf8d96bd1daa01138426dbf6166d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435232902251158"/>
  <p:tag name="SCENEID" val="Unkown"/>
  <p:tag name="SCENELINKIDS" val="2"/>
  <p:tag name="ANIMSTRING" val="675090cdf6624a7a86ebf088234b1d97"/>
  <p:tag name="SCENESHAPETYPE" val="SceneText"/>
  <p:tag name="SCENESHAPESUBTYPE" val="SceneContenText"/>
  <p:tag name="SCENESHAPENAME" val="粒子文本"/>
  <p:tag name="CHARPIC" val="TRUE"/>
  <p:tag name="SCENECOLOR-TEXT" val="Color_Theme"/>
  <p:tag name="SCENECOLOR-TEXT-VALUE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COLORSHADOW" val="15594532"/>
  <p:tag name="SCENESHAPETYPE" val="SceneText"/>
  <p:tag name="SCENESHAPESUBTYPE" val="SceneTitleText"/>
  <p:tag name="SCENESHAPENAME" val="抖音文本"/>
  <p:tag name="TXTGRP" val="636611143195896663"/>
  <p:tag name="SCENECOLOR-TEXT" val="Color_Theme"/>
  <p:tag name="SCENECOLOR-TEXT-VALUE" val="3"/>
  <p:tag name="RESOURCEID" val="636611143195926665"/>
  <p:tag name="SCENEID" val="Unkown"/>
  <p:tag name="SCENELINKIDS" val="2|3|4|5"/>
  <p:tag name="ANIMSTRING" val="bd1cf8d96bd1daa01138426dbf6166d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ENESHAPETYPE" val="SceneText"/>
  <p:tag name="SCENESHAPESUBTYPE" val="SceneTitleText"/>
  <p:tag name="SCENESHAPENAME" val="抖音文本"/>
  <p:tag name="TXTGRP" val="636611143195896663"/>
  <p:tag name="SCENECOLOR-TEXT" val="Color_Theme"/>
  <p:tag name="SCENECOLOR-TEXT-VALUE" val="1"/>
  <p:tag name="RESOURCEID" val="636611143195926665"/>
  <p:tag name="SCENEID" val="Unkown"/>
  <p:tag name="SCENELINKIDS" val="2|3|4|5"/>
  <p:tag name="ANIMSTRING" val="bd1cf8d96bd1daa01138426dbf6166d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RC" val="true"/>
  <p:tag name="SCENESHAPETYPE" val="SceneText"/>
  <p:tag name="SCENESHAPESUBTYPE" val="SceneTitleText"/>
  <p:tag name="SCENESHAPENAME" val="抖音文本"/>
  <p:tag name="TXTGRP" val="636611143195896663"/>
  <p:tag name="SCENECOLOR-TEXT" val="Color_Theme"/>
  <p:tag name="SCENECOLOR-TEXT-VALUE" val="1"/>
  <p:tag name="RESOURCEID" val="636611143195926665"/>
  <p:tag name="SCENEID" val="Unkown"/>
  <p:tag name="SCENELINKIDS" val="2|3|4|5"/>
  <p:tag name="ANIMSTRING" val="bd1cf8d96bd1daa01138426dbf6166d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FIXEDCOLORSHADOW" val="5385211"/>
  <p:tag name="SCENECOLOR-TEXT" val="Color_Theme"/>
  <p:tag name="SCENECOLOR-TEXT-VALU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FIXEDCOLORSHADOW" val="15594532"/>
  <p:tag name="SCENECOLOR-TEXT" val="Color_Theme"/>
  <p:tag name="SCENECOLOR-TEXT-VALUE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宽屏</PresentationFormat>
  <Paragraphs>110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9" baseType="lpstr"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孤 荷凌寒</cp:lastModifiedBy>
  <cp:revision>56</cp:revision>
  <dcterms:created xsi:type="dcterms:W3CDTF">2018-05-05T02:52:00Z</dcterms:created>
  <dcterms:modified xsi:type="dcterms:W3CDTF">2020-05-08T12:49:43Z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